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1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6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2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2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3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0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6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2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1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C6EDA-BC62-4C32-9922-20A288EE122F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F3FA3-10DC-4EEF-8CDF-FF5C22DB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6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A female bob cat has a trait which comes from a single gene; the bob cat gets a copy of that gene from __________.</a:t>
            </a:r>
          </a:p>
          <a:p>
            <a:endParaRPr lang="en-US" dirty="0" smtClean="0"/>
          </a:p>
          <a:p>
            <a:pPr marL="342900" indent="-342900">
              <a:buAutoNum type="alphaUcPeriod"/>
            </a:pPr>
            <a:r>
              <a:rPr lang="en-US" dirty="0" smtClean="0"/>
              <a:t>her mother only	  	</a:t>
            </a:r>
          </a:p>
          <a:p>
            <a:pPr marL="342900" indent="-342900">
              <a:buAutoNum type="alphaUcPeriod"/>
            </a:pPr>
            <a:r>
              <a:rPr lang="en-US" dirty="0" smtClean="0"/>
              <a:t>either her mother or her father, depending on the gene</a:t>
            </a:r>
          </a:p>
          <a:p>
            <a:pPr marL="342900" indent="-342900">
              <a:buAutoNum type="alphaUcPeriod"/>
            </a:pPr>
            <a:r>
              <a:rPr lang="en-US" dirty="0" smtClean="0"/>
              <a:t>her father only</a:t>
            </a:r>
            <a:endParaRPr lang="en-US" dirty="0"/>
          </a:p>
          <a:p>
            <a:pPr marL="342900" indent="-342900">
              <a:buAutoNum type="alphaUcPeriod"/>
            </a:pPr>
            <a:r>
              <a:rPr lang="en-US" dirty="0" smtClean="0"/>
              <a:t>both her mother and her father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7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Which of the following is an example of an inherited trait?</a:t>
            </a:r>
          </a:p>
          <a:p>
            <a:endParaRPr lang="en-US" dirty="0" smtClean="0"/>
          </a:p>
          <a:p>
            <a:r>
              <a:rPr lang="en-US" dirty="0" smtClean="0"/>
              <a:t>A. darkness of skin after sunbathing</a:t>
            </a:r>
          </a:p>
          <a:p>
            <a:r>
              <a:rPr lang="en-US" dirty="0" smtClean="0"/>
              <a:t>B. attained muscle mass</a:t>
            </a:r>
          </a:p>
          <a:p>
            <a:r>
              <a:rPr lang="en-US" dirty="0" smtClean="0"/>
              <a:t>C. a person's eye color</a:t>
            </a:r>
          </a:p>
          <a:p>
            <a:r>
              <a:rPr lang="en-US" dirty="0" smtClean="0"/>
              <a:t>D. enjoyment of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4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3. For human skin color there is a gene which controls red tones and a gene which controls dark brown tones in each individual.  Therefore you can deduce that for human skin color, __________.</a:t>
            </a:r>
          </a:p>
          <a:p>
            <a:pPr marL="342900" indent="-342900">
              <a:buAutoNum type="alphaLcPeriod"/>
            </a:pPr>
            <a:r>
              <a:rPr lang="en-US" dirty="0" smtClean="0"/>
              <a:t>multiple genes are used to determine this single trait</a:t>
            </a:r>
          </a:p>
          <a:p>
            <a:pPr marL="342900" indent="-342900">
              <a:buAutoNum type="alphaLcPeriod"/>
            </a:pPr>
            <a:r>
              <a:rPr lang="en-US" dirty="0" smtClean="0"/>
              <a:t>the gene for one color comes from one parent, and the gene for the other color comes from the other parent</a:t>
            </a:r>
          </a:p>
          <a:p>
            <a:pPr marL="342900" indent="-342900">
              <a:buAutoNum type="alphaLcPeriod"/>
            </a:pPr>
            <a:r>
              <a:rPr lang="en-US" dirty="0" smtClean="0"/>
              <a:t>the color of your skin is based upon you receiving the red gene or the brown gene</a:t>
            </a:r>
          </a:p>
          <a:p>
            <a:pPr marL="342900" indent="-342900">
              <a:buAutoNum type="alphaLcPeriod"/>
            </a:pPr>
            <a:r>
              <a:rPr lang="en-US" dirty="0" smtClean="0"/>
              <a:t>All of the above statements are 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1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89" y="37338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Which of the following would be the BEST title for the concept map above?</a:t>
            </a:r>
          </a:p>
          <a:p>
            <a:endParaRPr lang="en-US" dirty="0" smtClean="0"/>
          </a:p>
          <a:p>
            <a:r>
              <a:rPr lang="en-US" dirty="0" smtClean="0"/>
              <a:t>A. Correlation Between Genes and Inheritance Patterns</a:t>
            </a:r>
          </a:p>
          <a:p>
            <a:r>
              <a:rPr lang="en-US" dirty="0" smtClean="0"/>
              <a:t>B. Genetic Differences in Features of the Face</a:t>
            </a:r>
          </a:p>
          <a:p>
            <a:r>
              <a:rPr lang="en-US" dirty="0" smtClean="0"/>
              <a:t>C. Some Examples of Multiple Gene Traits</a:t>
            </a:r>
          </a:p>
          <a:p>
            <a:r>
              <a:rPr lang="en-US" dirty="0" smtClean="0"/>
              <a:t>D. Examples of Traits Determined By One or More Alleles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"/>
            <a:ext cx="4267200" cy="327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29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pea plants, flower color is an inherited trait. Pea plants can have either purple or white flowers.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student breeds one purple-flowered pea plant with a white-flowered pea plant and observes the flower color of the offspring plants. This investigation can BEST help the student answer which question?</a:t>
            </a:r>
          </a:p>
          <a:p>
            <a:r>
              <a:rPr lang="en-US" dirty="0" smtClean="0"/>
              <a:t>A. What is the relationship between the soil type and the flower color of a pea plant?</a:t>
            </a:r>
          </a:p>
          <a:p>
            <a:r>
              <a:rPr lang="en-US" dirty="0" smtClean="0"/>
              <a:t>B. What temperature is best for producing purple-flowered pea plants?</a:t>
            </a:r>
          </a:p>
          <a:p>
            <a:r>
              <a:rPr lang="en-US" dirty="0" smtClean="0"/>
              <a:t>C. Is the flower color of a pea plant affected by the amount of water the plant receives?</a:t>
            </a:r>
          </a:p>
          <a:p>
            <a:r>
              <a:rPr lang="en-US" dirty="0" smtClean="0"/>
              <a:t>D. How do pea plants' alleles for flower color interact?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38" y="838200"/>
            <a:ext cx="3195961" cy="22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868532"/>
            <a:ext cx="2362200" cy="227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6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Anastasha7</dc:creator>
  <cp:lastModifiedBy>Anastasha7</cp:lastModifiedBy>
  <cp:revision>2</cp:revision>
  <dcterms:created xsi:type="dcterms:W3CDTF">2012-11-13T05:09:02Z</dcterms:created>
  <dcterms:modified xsi:type="dcterms:W3CDTF">2012-11-13T05:24:16Z</dcterms:modified>
</cp:coreProperties>
</file>