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DB3B-5E05-430B-8B41-5E605C164217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EC6B-0C82-4B9B-B005-8CA91B33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8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DB3B-5E05-430B-8B41-5E605C164217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EC6B-0C82-4B9B-B005-8CA91B33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62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DB3B-5E05-430B-8B41-5E605C164217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EC6B-0C82-4B9B-B005-8CA91B33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2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DB3B-5E05-430B-8B41-5E605C164217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EC6B-0C82-4B9B-B005-8CA91B33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5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DB3B-5E05-430B-8B41-5E605C164217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EC6B-0C82-4B9B-B005-8CA91B33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85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DB3B-5E05-430B-8B41-5E605C164217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EC6B-0C82-4B9B-B005-8CA91B33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933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DB3B-5E05-430B-8B41-5E605C164217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EC6B-0C82-4B9B-B005-8CA91B33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7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DB3B-5E05-430B-8B41-5E605C164217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EC6B-0C82-4B9B-B005-8CA91B33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82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DB3B-5E05-430B-8B41-5E605C164217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EC6B-0C82-4B9B-B005-8CA91B33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2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DB3B-5E05-430B-8B41-5E605C164217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EC6B-0C82-4B9B-B005-8CA91B33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87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DB3B-5E05-430B-8B41-5E605C164217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EC6B-0C82-4B9B-B005-8CA91B33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5DB3B-5E05-430B-8B41-5E605C164217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AEC6B-0C82-4B9B-B005-8CA91B33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0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88" y="228600"/>
            <a:ext cx="4827221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257800" y="0"/>
            <a:ext cx="388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scientist crossed pea plants with different seed colors. The diagram shows the results of the crosses.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94142" y="1569660"/>
            <a:ext cx="39096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statement best explains these results?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The allele for yellow seeds is dominant over the allele for green seeds.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The allele for yellow seeds is stronger than the allele for green seeds.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The allele for yellow seeds mutated to form the allele for green seeds.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The allele for yellow seeds is more common than the allele for green seeds.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744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17693"/>
            <a:ext cx="86106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offspring inherits one allele for a trait from each parent. The allele from the mother is expressed in the offspring if the allele</a:t>
            </a: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evolved earlier in the history of the species.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is dominant over the allele inherited from the father.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is different from the allele inherited from the father.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provides adaptations that help the offspring survive.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365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839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certain kind of pea plant has an allele for tall and an allele for short but its overall phenotype is tall.  Based on this information it can be determined that __________.</a:t>
            </a: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all pea plants are tall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tall is the dominant allele for height in pea plants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short is the dominant allele for height in pea plants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this pea plant has a homozygous genotype for height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185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145137"/>
            <a:ext cx="5638800" cy="61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486400" y="0"/>
            <a:ext cx="367091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of the following BEST completes this concept map?</a:t>
            </a:r>
          </a:p>
          <a:p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A.chromosomes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alleles 	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parents 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DNA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255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2400"/>
            <a:ext cx="2838450" cy="174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5897" y="1676400"/>
            <a:ext cx="862965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pictures show a normal fruit fly and one with curly wings. The gene for curly wings is dominant in fruit flies. Which of the following will mean that a fruit fly will have curly wings?</a:t>
            </a: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The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fly has one or more alleles for the curly-winged trait.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The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fly has a single allele for wing shape in its somatic cells.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All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its genes code for the curly-winged trait.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All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its genes except for the curly-winged gene are recessive.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557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341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Anastasha7</dc:creator>
  <cp:lastModifiedBy>Anastasha7</cp:lastModifiedBy>
  <cp:revision>5</cp:revision>
  <dcterms:created xsi:type="dcterms:W3CDTF">2012-10-12T21:34:59Z</dcterms:created>
  <dcterms:modified xsi:type="dcterms:W3CDTF">2012-10-12T22:46:36Z</dcterms:modified>
</cp:coreProperties>
</file>