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" y="-9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9310-FF33-455B-B1BB-A1C02F7448CC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09D0-8267-4BE2-8625-08725274E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86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9310-FF33-455B-B1BB-A1C02F7448CC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09D0-8267-4BE2-8625-08725274E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08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9310-FF33-455B-B1BB-A1C02F7448CC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09D0-8267-4BE2-8625-08725274E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25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9310-FF33-455B-B1BB-A1C02F7448CC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09D0-8267-4BE2-8625-08725274E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89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9310-FF33-455B-B1BB-A1C02F7448CC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09D0-8267-4BE2-8625-08725274E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502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9310-FF33-455B-B1BB-A1C02F7448CC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09D0-8267-4BE2-8625-08725274E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4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9310-FF33-455B-B1BB-A1C02F7448CC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09D0-8267-4BE2-8625-08725274E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675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9310-FF33-455B-B1BB-A1C02F7448CC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09D0-8267-4BE2-8625-08725274E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46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9310-FF33-455B-B1BB-A1C02F7448CC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09D0-8267-4BE2-8625-08725274E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8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9310-FF33-455B-B1BB-A1C02F7448CC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09D0-8267-4BE2-8625-08725274E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29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29310-FF33-455B-B1BB-A1C02F7448CC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009D0-8267-4BE2-8625-08725274E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041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29310-FF33-455B-B1BB-A1C02F7448CC}" type="datetimeFigureOut">
              <a:rPr lang="en-US" smtClean="0"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009D0-8267-4BE2-8625-08725274E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04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915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Organ systems found in multicellular organisms are composed of differentiated cells.  Differentiated cells are cells that are</a:t>
            </a:r>
          </a:p>
          <a:p>
            <a:endParaRPr lang="en-US" sz="4400" dirty="0" smtClean="0"/>
          </a:p>
          <a:p>
            <a:pPr marL="342900" indent="-342900">
              <a:buAutoNum type="alphaUcPeriod"/>
            </a:pPr>
            <a:r>
              <a:rPr lang="en-US" sz="4400" dirty="0" smtClean="0"/>
              <a:t>unspecialized in function.</a:t>
            </a:r>
          </a:p>
          <a:p>
            <a:pPr marL="342900" indent="-342900">
              <a:buAutoNum type="alphaUcPeriod"/>
            </a:pPr>
            <a:r>
              <a:rPr lang="en-US" sz="4400" dirty="0" smtClean="0"/>
              <a:t>also known as stem cells.</a:t>
            </a:r>
          </a:p>
          <a:p>
            <a:pPr marL="342900" indent="-342900">
              <a:buAutoNum type="alphaUcPeriod"/>
            </a:pPr>
            <a:r>
              <a:rPr lang="en-US" sz="4400" dirty="0" smtClean="0"/>
              <a:t>specialized in their function.</a:t>
            </a:r>
          </a:p>
          <a:p>
            <a:pPr marL="342900" indent="-342900">
              <a:buAutoNum type="alphaUcPeriod"/>
            </a:pPr>
            <a:r>
              <a:rPr lang="en-US" sz="4400" dirty="0" smtClean="0"/>
              <a:t>not yet fixed in development.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6375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029164"/>
            <a:ext cx="8991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table above gives information about four unknown cells types.  The table above gives evidence that most cells have</a:t>
            </a:r>
          </a:p>
          <a:p>
            <a:endParaRPr lang="en-US" sz="2400" dirty="0" smtClean="0"/>
          </a:p>
          <a:p>
            <a:r>
              <a:rPr lang="en-US" sz="2400" dirty="0" smtClean="0"/>
              <a:t>A. different appearances, but the same functions.</a:t>
            </a:r>
          </a:p>
          <a:p>
            <a:r>
              <a:rPr lang="en-US" sz="2400" dirty="0" smtClean="0"/>
              <a:t>B. different functions and different appearances.</a:t>
            </a:r>
          </a:p>
          <a:p>
            <a:r>
              <a:rPr lang="en-US" sz="2400" dirty="0" smtClean="0"/>
              <a:t>C. the same appearance, but different functions.</a:t>
            </a:r>
          </a:p>
          <a:p>
            <a:r>
              <a:rPr lang="en-US" sz="2400" dirty="0" smtClean="0"/>
              <a:t>D. the same appearance and the same function.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96" y="228600"/>
            <a:ext cx="4307704" cy="3661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562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686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The tissues that make up the heart and the lungs are composed of very different types of cells. How do the differences between these cell types arise?</a:t>
            </a:r>
          </a:p>
          <a:p>
            <a:endParaRPr lang="en-US" sz="3200" dirty="0" smtClean="0"/>
          </a:p>
          <a:p>
            <a:pPr marL="342900" indent="-342900">
              <a:buAutoNum type="alphaUcPeriod"/>
            </a:pPr>
            <a:r>
              <a:rPr lang="en-US" sz="3200" dirty="0" smtClean="0"/>
              <a:t>The birth process causes the cells to change.</a:t>
            </a:r>
          </a:p>
          <a:p>
            <a:pPr marL="342900" indent="-342900">
              <a:buAutoNum type="alphaUcPeriod"/>
            </a:pPr>
            <a:r>
              <a:rPr lang="en-US" sz="3200" dirty="0" smtClean="0"/>
              <a:t>The cells differentiate in the developing embryo.</a:t>
            </a:r>
          </a:p>
          <a:p>
            <a:pPr marL="342900" indent="-342900">
              <a:buAutoNum type="alphaUcPeriod"/>
            </a:pPr>
            <a:r>
              <a:rPr lang="en-US" sz="3200" dirty="0" smtClean="0"/>
              <a:t> The cells receive different genetic material during mitosis.</a:t>
            </a:r>
          </a:p>
          <a:p>
            <a:pPr marL="342900" indent="-342900">
              <a:buAutoNum type="alphaUcPeriod"/>
            </a:pPr>
            <a:r>
              <a:rPr lang="en-US" sz="3200" dirty="0" smtClean="0"/>
              <a:t> One cell of each type is passed on from parent to offspring.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2864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6868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When does cell differentiation typically occur in humans?</a:t>
            </a:r>
          </a:p>
          <a:p>
            <a:endParaRPr lang="en-US" sz="4000" dirty="0" smtClean="0"/>
          </a:p>
          <a:p>
            <a:pPr marL="342900" indent="-342900">
              <a:buAutoNum type="alphaUcPeriod"/>
            </a:pPr>
            <a:r>
              <a:rPr lang="en-US" sz="4000" dirty="0" smtClean="0"/>
              <a:t>after fertilization, before formation of the zygote</a:t>
            </a:r>
          </a:p>
          <a:p>
            <a:pPr marL="342900" indent="-342900">
              <a:buAutoNum type="alphaUcPeriod"/>
            </a:pPr>
            <a:r>
              <a:rPr lang="en-US" sz="4000" dirty="0" smtClean="0"/>
              <a:t>after formation of the zygote, before the embryo forms</a:t>
            </a:r>
          </a:p>
          <a:p>
            <a:pPr marL="342900" indent="-342900">
              <a:buAutoNum type="alphaUcPeriod"/>
            </a:pPr>
            <a:r>
              <a:rPr lang="en-US" sz="4000" dirty="0" smtClean="0"/>
              <a:t>after formation of the embryo, before birth</a:t>
            </a:r>
          </a:p>
          <a:p>
            <a:pPr marL="342900" indent="-342900">
              <a:buAutoNum type="alphaUcPeriod"/>
            </a:pPr>
            <a:r>
              <a:rPr lang="en-US" sz="4000" dirty="0" smtClean="0"/>
              <a:t>after birth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3997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763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/>
              <a:t>As a multicellular organism grows and develops from a single cell, what happens to its cells?</a:t>
            </a:r>
          </a:p>
          <a:p>
            <a:endParaRPr lang="en-US" sz="4800" dirty="0" smtClean="0"/>
          </a:p>
          <a:p>
            <a:pPr marL="457200" indent="-457200">
              <a:buAutoNum type="alphaUcPeriod"/>
            </a:pPr>
            <a:r>
              <a:rPr lang="en-US" sz="4800" dirty="0" smtClean="0"/>
              <a:t>they become specialized</a:t>
            </a:r>
          </a:p>
          <a:p>
            <a:pPr marL="457200" indent="-457200">
              <a:buAutoNum type="alphaUcPeriod"/>
            </a:pPr>
            <a:r>
              <a:rPr lang="en-US" sz="4800" dirty="0" smtClean="0"/>
              <a:t>they become bigger</a:t>
            </a:r>
          </a:p>
          <a:p>
            <a:pPr marL="457200" indent="-457200">
              <a:buAutoNum type="alphaUcPeriod"/>
            </a:pPr>
            <a:r>
              <a:rPr lang="en-US" sz="4800" dirty="0" smtClean="0"/>
              <a:t>they get stronger</a:t>
            </a:r>
          </a:p>
          <a:p>
            <a:pPr marL="457200" indent="-457200">
              <a:buAutoNum type="alphaUcPeriod"/>
            </a:pPr>
            <a:r>
              <a:rPr lang="en-US" sz="4800" dirty="0" smtClean="0"/>
              <a:t>they remain the same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09130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235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Anastasha7</dc:creator>
  <cp:lastModifiedBy>Anastasha7</cp:lastModifiedBy>
  <cp:revision>3</cp:revision>
  <dcterms:created xsi:type="dcterms:W3CDTF">2012-10-09T02:14:12Z</dcterms:created>
  <dcterms:modified xsi:type="dcterms:W3CDTF">2012-10-09T03:21:08Z</dcterms:modified>
</cp:coreProperties>
</file>