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0" r:id="rId3"/>
    <p:sldId id="263" r:id="rId4"/>
    <p:sldId id="264" r:id="rId5"/>
    <p:sldId id="265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99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F61B-E81D-45CA-BCC7-F8D08BE5D8A9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539F-9E66-4FDF-AAD4-8291CAF13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457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F61B-E81D-45CA-BCC7-F8D08BE5D8A9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539F-9E66-4FDF-AAD4-8291CAF13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51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F61B-E81D-45CA-BCC7-F8D08BE5D8A9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539F-9E66-4FDF-AAD4-8291CAF13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591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F61B-E81D-45CA-BCC7-F8D08BE5D8A9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539F-9E66-4FDF-AAD4-8291CAF13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307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F61B-E81D-45CA-BCC7-F8D08BE5D8A9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539F-9E66-4FDF-AAD4-8291CAF13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781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F61B-E81D-45CA-BCC7-F8D08BE5D8A9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539F-9E66-4FDF-AAD4-8291CAF13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9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F61B-E81D-45CA-BCC7-F8D08BE5D8A9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539F-9E66-4FDF-AAD4-8291CAF13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6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F61B-E81D-45CA-BCC7-F8D08BE5D8A9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539F-9E66-4FDF-AAD4-8291CAF13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99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F61B-E81D-45CA-BCC7-F8D08BE5D8A9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539F-9E66-4FDF-AAD4-8291CAF13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332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F61B-E81D-45CA-BCC7-F8D08BE5D8A9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539F-9E66-4FDF-AAD4-8291CAF13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27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F61B-E81D-45CA-BCC7-F8D08BE5D8A9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539F-9E66-4FDF-AAD4-8291CAF13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36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1F61B-E81D-45CA-BCC7-F8D08BE5D8A9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C539F-9E66-4FDF-AAD4-8291CAF13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20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71" y="0"/>
            <a:ext cx="8229600" cy="4873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13-2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" y="457200"/>
            <a:ext cx="8991600" cy="6248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 small bones that make up your backbone are called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_________.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*Think about it -</a:t>
            </a:r>
            <a:r>
              <a:rPr lang="en-US" b="1" i="0" u="none" strike="noStrike" baseline="0" dirty="0" smtClean="0">
                <a:solidFill>
                  <a:srgbClr val="1C1C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-Roman"/>
              </a:rPr>
              <a:t>Green (</a:t>
            </a:r>
            <a:r>
              <a:rPr lang="en-US" b="1" i="1" u="none" strike="noStrike" baseline="0" dirty="0" smtClean="0">
                <a:solidFill>
                  <a:srgbClr val="1C1C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-Italic"/>
              </a:rPr>
              <a:t>G</a:t>
            </a:r>
            <a:r>
              <a:rPr lang="en-US" b="1" i="0" u="none" strike="noStrike" baseline="0" dirty="0" smtClean="0">
                <a:solidFill>
                  <a:srgbClr val="1C1C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-Roman"/>
              </a:rPr>
              <a:t>) is the dominant color for pods in pea plants. Yellow (</a:t>
            </a:r>
            <a:r>
              <a:rPr lang="en-US" b="1" i="1" u="none" strike="noStrike" baseline="0" dirty="0" smtClean="0">
                <a:solidFill>
                  <a:srgbClr val="1C1C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-Italic"/>
              </a:rPr>
              <a:t>g</a:t>
            </a:r>
            <a:r>
              <a:rPr lang="en-US" b="1" i="0" u="none" strike="noStrike" baseline="0" dirty="0" smtClean="0">
                <a:solidFill>
                  <a:srgbClr val="1C1C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-Roman"/>
              </a:rPr>
              <a:t>) is recessive. Is it possible to have a heterozygous yellow pod? Explain.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702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71" y="0"/>
            <a:ext cx="8229600" cy="4873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13-2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" y="457200"/>
            <a:ext cx="8991600" cy="6248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 small bones that make up your backbone are called _________.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bones in movable joints are held together by strong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connective tissues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called ___________.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*Think about it -</a:t>
            </a:r>
            <a:r>
              <a:rPr lang="en-US" b="1" i="0" u="none" strike="noStrike" baseline="0" dirty="0" smtClean="0">
                <a:solidFill>
                  <a:srgbClr val="1C1C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-Roman"/>
              </a:rPr>
              <a:t>Green (</a:t>
            </a:r>
            <a:r>
              <a:rPr lang="en-US" b="1" i="1" u="none" strike="noStrike" baseline="0" dirty="0" smtClean="0">
                <a:solidFill>
                  <a:srgbClr val="1C1C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-Italic"/>
              </a:rPr>
              <a:t>G</a:t>
            </a:r>
            <a:r>
              <a:rPr lang="en-US" b="1" i="0" u="none" strike="noStrike" baseline="0" dirty="0" smtClean="0">
                <a:solidFill>
                  <a:srgbClr val="1C1C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-Roman"/>
              </a:rPr>
              <a:t>) is the dominant color for pods in pea plants. Yellow (</a:t>
            </a:r>
            <a:r>
              <a:rPr lang="en-US" b="1" i="1" u="none" strike="noStrike" baseline="0" dirty="0" smtClean="0">
                <a:solidFill>
                  <a:srgbClr val="1C1C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-Italic"/>
              </a:rPr>
              <a:t>g</a:t>
            </a:r>
            <a:r>
              <a:rPr lang="en-US" b="1" i="0" u="none" strike="noStrike" baseline="0" dirty="0" smtClean="0">
                <a:solidFill>
                  <a:srgbClr val="1C1C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-Roman"/>
              </a:rPr>
              <a:t>) is recessive. Is it possible to have a heterozygous yellow pod? Explain.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877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71" y="0"/>
            <a:ext cx="8229600" cy="4873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13-2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" y="457200"/>
            <a:ext cx="8991600" cy="6248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 small bones that make up your backbone are called _________.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bones in movable joints are held together by strong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connective tissues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called ___________.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 joint in your shoulder allows you to swing your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arm freely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 circle.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*Think about it -</a:t>
            </a:r>
            <a:r>
              <a:rPr lang="en-US" b="1" i="0" u="none" strike="noStrike" baseline="0" dirty="0" smtClean="0">
                <a:solidFill>
                  <a:srgbClr val="1C1C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-Roman"/>
              </a:rPr>
              <a:t>Green (</a:t>
            </a:r>
            <a:r>
              <a:rPr lang="en-US" b="1" i="1" u="none" strike="noStrike" baseline="0" dirty="0" smtClean="0">
                <a:solidFill>
                  <a:srgbClr val="1C1C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-Italic"/>
              </a:rPr>
              <a:t>G</a:t>
            </a:r>
            <a:r>
              <a:rPr lang="en-US" b="1" i="0" u="none" strike="noStrike" baseline="0" dirty="0" smtClean="0">
                <a:solidFill>
                  <a:srgbClr val="1C1C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-Roman"/>
              </a:rPr>
              <a:t>) is the dominant color for pods in pea plants. Yellow (</a:t>
            </a:r>
            <a:r>
              <a:rPr lang="en-US" b="1" i="1" u="none" strike="noStrike" baseline="0" dirty="0" smtClean="0">
                <a:solidFill>
                  <a:srgbClr val="1C1C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-Italic"/>
              </a:rPr>
              <a:t>g</a:t>
            </a:r>
            <a:r>
              <a:rPr lang="en-US" b="1" i="0" u="none" strike="noStrike" baseline="0" dirty="0" smtClean="0">
                <a:solidFill>
                  <a:srgbClr val="1C1C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-Roman"/>
              </a:rPr>
              <a:t>) is recessive. Is it possible to have a heterozygous yellow pod? Explain.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333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71" y="0"/>
            <a:ext cx="8229600" cy="4873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13-2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" y="457200"/>
            <a:ext cx="8991600" cy="62484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 small bones that make up your backbone are called _________.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bones in movable joints are held together by strong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connective tissues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called ___________.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 joint in your shoulder allows you to swing your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arm freely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 circle.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spaces in many bones contain a soft, connective tissue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called ___________.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*Think about it -</a:t>
            </a:r>
            <a:r>
              <a:rPr lang="en-US" b="1" i="0" u="none" strike="noStrike" baseline="0" dirty="0" smtClean="0">
                <a:solidFill>
                  <a:srgbClr val="1C1C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-Roman"/>
              </a:rPr>
              <a:t>Green (</a:t>
            </a:r>
            <a:r>
              <a:rPr lang="en-US" b="1" i="1" u="none" strike="noStrike" baseline="0" dirty="0" smtClean="0">
                <a:solidFill>
                  <a:srgbClr val="1C1C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-Italic"/>
              </a:rPr>
              <a:t>G</a:t>
            </a:r>
            <a:r>
              <a:rPr lang="en-US" b="1" i="0" u="none" strike="noStrike" baseline="0" dirty="0" smtClean="0">
                <a:solidFill>
                  <a:srgbClr val="1C1C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-Roman"/>
              </a:rPr>
              <a:t>) is the dominant color for pods in pea plants. Yellow (</a:t>
            </a:r>
            <a:r>
              <a:rPr lang="en-US" b="1" i="1" u="none" strike="noStrike" baseline="0" dirty="0" smtClean="0">
                <a:solidFill>
                  <a:srgbClr val="1C1C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-Italic"/>
              </a:rPr>
              <a:t>g</a:t>
            </a:r>
            <a:r>
              <a:rPr lang="en-US" b="1" i="0" u="none" strike="noStrike" baseline="0" dirty="0" smtClean="0">
                <a:solidFill>
                  <a:srgbClr val="1C1C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-Roman"/>
              </a:rPr>
              <a:t>) is recessive. Is it possible to have a heterozygous yellow pod? Explain.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333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71" y="0"/>
            <a:ext cx="8229600" cy="4873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13-2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" y="457200"/>
            <a:ext cx="8991600" cy="62484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 small bones that make up your backbone are called _________.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bones in movable joints are held together by strong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connective tissues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called ___________.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 joint in your shoulder allows you to swing your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arm freely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 circle.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spaces in many bones contain a soft, connective tissue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called ___________.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Mineral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loss can lead to __________, a condition in which the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body’s bones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become weak and break easily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*Think about it -</a:t>
            </a:r>
            <a:r>
              <a:rPr lang="en-US" b="1" i="0" u="none" strike="noStrike" baseline="0" dirty="0" smtClean="0">
                <a:solidFill>
                  <a:srgbClr val="1C1C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-Roman"/>
              </a:rPr>
              <a:t>Green (</a:t>
            </a:r>
            <a:r>
              <a:rPr lang="en-US" b="1" i="1" u="none" strike="noStrike" baseline="0" dirty="0" smtClean="0">
                <a:solidFill>
                  <a:srgbClr val="1C1C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-Italic"/>
              </a:rPr>
              <a:t>G</a:t>
            </a:r>
            <a:r>
              <a:rPr lang="en-US" b="1" i="0" u="none" strike="noStrike" baseline="0" dirty="0" smtClean="0">
                <a:solidFill>
                  <a:srgbClr val="1C1C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-Roman"/>
              </a:rPr>
              <a:t>) is the dominant color for pods in pea plants. Yellow (</a:t>
            </a:r>
            <a:r>
              <a:rPr lang="en-US" b="1" i="1" u="none" strike="noStrike" baseline="0" dirty="0" smtClean="0">
                <a:solidFill>
                  <a:srgbClr val="1C1C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-Italic"/>
              </a:rPr>
              <a:t>g</a:t>
            </a:r>
            <a:r>
              <a:rPr lang="en-US" b="1" i="0" u="none" strike="noStrike" baseline="0" dirty="0" smtClean="0">
                <a:solidFill>
                  <a:srgbClr val="1C1C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-Roman"/>
              </a:rPr>
              <a:t>) is recessive. Is it possible to have a heterozygous yellow pod? Explain.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333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71" y="0"/>
            <a:ext cx="8229600" cy="4873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13-2 Quiz ANSWERS ONLY!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" y="457200"/>
            <a:ext cx="8991600" cy="62484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 small bones that make up your backbone are called _________.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bones in movable joints are held together by strong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connective tissues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called ___________.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 joint in your shoulder allows you to swing your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arm freely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 circle.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spaces in many bones contain a soft, connective tissue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called ___________.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Mineral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loss can lead to __________, a condition in which the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body’s bones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become weak and break easily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*Think about it -</a:t>
            </a:r>
            <a:r>
              <a:rPr lang="en-US" b="1" i="0" u="none" strike="noStrike" baseline="0" dirty="0" smtClean="0">
                <a:solidFill>
                  <a:srgbClr val="1C1C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-Roman"/>
              </a:rPr>
              <a:t>Green (</a:t>
            </a:r>
            <a:r>
              <a:rPr lang="en-US" b="1" i="1" u="none" strike="noStrike" baseline="0" dirty="0" smtClean="0">
                <a:solidFill>
                  <a:srgbClr val="1C1C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-Italic"/>
              </a:rPr>
              <a:t>G</a:t>
            </a:r>
            <a:r>
              <a:rPr lang="en-US" b="1" i="0" u="none" strike="noStrike" baseline="0" dirty="0" smtClean="0">
                <a:solidFill>
                  <a:srgbClr val="1C1C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-Roman"/>
              </a:rPr>
              <a:t>) is the dominant color for pods in pea plants. Yellow (</a:t>
            </a:r>
            <a:r>
              <a:rPr lang="en-US" b="1" i="1" u="none" strike="noStrike" baseline="0" dirty="0" smtClean="0">
                <a:solidFill>
                  <a:srgbClr val="1C1C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-Italic"/>
              </a:rPr>
              <a:t>g</a:t>
            </a:r>
            <a:r>
              <a:rPr lang="en-US" b="1" i="0" u="none" strike="noStrike" baseline="0" dirty="0" smtClean="0">
                <a:solidFill>
                  <a:srgbClr val="1C1C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-Roman"/>
              </a:rPr>
              <a:t>) is recessive. Is it possible to have a heterozygous yellow pod? Explain.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877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530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13-2 BQ</vt:lpstr>
      <vt:lpstr>13-2 BQ</vt:lpstr>
      <vt:lpstr>13-2 BQ</vt:lpstr>
      <vt:lpstr>13-2 BQ</vt:lpstr>
      <vt:lpstr>13-2 BQ</vt:lpstr>
      <vt:lpstr>13-2 Quiz ANSWERS ONLY!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13-2 BQ</dc:title>
  <dc:creator>Anastasha7</dc:creator>
  <cp:lastModifiedBy>Anastasha7</cp:lastModifiedBy>
  <cp:revision>1</cp:revision>
  <dcterms:created xsi:type="dcterms:W3CDTF">2013-02-24T21:28:49Z</dcterms:created>
  <dcterms:modified xsi:type="dcterms:W3CDTF">2013-02-24T21:36:10Z</dcterms:modified>
</cp:coreProperties>
</file>